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9"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150" d="100"/>
          <a:sy n="150" d="100"/>
        </p:scale>
        <p:origin x="144" y="8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主に３つ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共同作業の経験を積むこと</a:t>
            </a:r>
            <a:endParaRPr kumimoji="1" lang="en-US" altLang="ja-JP" b="1" dirty="0"/>
          </a:p>
          <a:p>
            <a:r>
              <a:rPr kumimoji="1" lang="ja-JP" altLang="en-US" b="1" dirty="0"/>
              <a:t>共同作業の経験を通して、意思疎通や日程調整の重要性を学ぶ</a:t>
            </a:r>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a:t>貸し切り</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2270863" y="1818964"/>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8848755" y="1817320"/>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1031</TotalTime>
  <Words>2573</Words>
  <Application>Microsoft Office PowerPoint</Application>
  <PresentationFormat>ワイド画面</PresentationFormat>
  <Paragraphs>517</Paragraphs>
  <Slides>28</Slides>
  <Notes>25</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梶川凌</cp:lastModifiedBy>
  <cp:revision>63</cp:revision>
  <dcterms:created xsi:type="dcterms:W3CDTF">2025-06-24T11:25:17Z</dcterms:created>
  <dcterms:modified xsi:type="dcterms:W3CDTF">2025-06-26T22:14:42Z</dcterms:modified>
</cp:coreProperties>
</file>